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 Bold" panose="00000800000000000000" pitchFamily="2" charset="0"/>
      <p:bold r:id="rId11"/>
    </p:embeddedFont>
    <p:embeddedFont>
      <p:font typeface="Montserrat" panose="00000500000000000000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00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05151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Weather Prediction System Using Dynamic Programming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546437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approach to short-term weather forecasting.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605480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Utilizes historical data and dynamic programming techniques.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 weather conditions using historical data.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programming for efficient short-term predictions.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Accessible weather forecasting without heavy computational requirements.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1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033826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2504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Traditional Challenges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73653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computational cost of numerical weather prediction models.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767018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83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Accessibility Issues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469725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everyday access to complex forecasting models.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500211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Proposed Solution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20291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Lightweight prediction system with web-based interface.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35624"/>
            <a:ext cx="755058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Background and Related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173254"/>
            <a:ext cx="7627382" cy="2920603"/>
          </a:xfrm>
          <a:prstGeom prst="roundRect">
            <a:avLst>
              <a:gd name="adj" fmla="val 667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3180874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3318391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Numerical Weather Prediction Models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3318391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Complex, computationally expensive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4149328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68904" y="4286845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Learning-based Models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4286845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 datasets, significant training required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5117783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68904" y="5255300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Programming Approach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5255300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prediction with reduced complexity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12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680" y="2966085"/>
            <a:ext cx="5118616" cy="639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960953" y="3897511"/>
            <a:ext cx="22860" cy="3798927"/>
          </a:xfrm>
          <a:prstGeom prst="roundRect">
            <a:avLst>
              <a:gd name="adj" fmla="val 76578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168301" y="4323517"/>
            <a:ext cx="680680" cy="22860"/>
          </a:xfrm>
          <a:prstGeom prst="roundRect">
            <a:avLst>
              <a:gd name="adj" fmla="val 76578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53606" y="4116229"/>
            <a:ext cx="437555" cy="437555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18031" y="4181475"/>
            <a:ext cx="108704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42160" y="4091940"/>
            <a:ext cx="255924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042160" y="4528542"/>
            <a:ext cx="119075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Historical weather data from Meteostat API.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68301" y="5654635"/>
            <a:ext cx="680680" cy="22860"/>
          </a:xfrm>
          <a:prstGeom prst="roundRect">
            <a:avLst>
              <a:gd name="adj" fmla="val 76578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53606" y="5447348"/>
            <a:ext cx="437555" cy="437555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886361" y="5512594"/>
            <a:ext cx="17204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042160" y="5423059"/>
            <a:ext cx="255924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042160" y="5859661"/>
            <a:ext cx="119075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programming algorithm for temperature and precipitation forecasting.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68301" y="6985754"/>
            <a:ext cx="680680" cy="22860"/>
          </a:xfrm>
          <a:prstGeom prst="roundRect">
            <a:avLst>
              <a:gd name="adj" fmla="val 76578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53606" y="6778466"/>
            <a:ext cx="437555" cy="437555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89456" y="6843713"/>
            <a:ext cx="165854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042160" y="6754177"/>
            <a:ext cx="255924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Display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042160" y="7190780"/>
            <a:ext cx="119075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interface using HTML, CSS, JavaScript.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1771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Design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99906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07169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9990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Evaluation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485198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Temperature and precipitation prediction using dynamic programming.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299906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307169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29990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Design Flow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48519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collection, preprocessing, algorithm application, web display.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3323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40496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3323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81846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prediction accuracy and optimizing system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13936"/>
            <a:ext cx="705409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 and Implementation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59913"/>
            <a:ext cx="6394371" cy="39519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3825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Output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868716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Multi-day predictions based on user input.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01" y="2159913"/>
            <a:ext cx="6394490" cy="39520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7601" y="63827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7601" y="6868835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results compared with real-world weather data.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919" y="566857"/>
            <a:ext cx="6689050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Future Work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919" y="1554242"/>
            <a:ext cx="515302" cy="5153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7919" y="2275642"/>
            <a:ext cx="3288506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Successful Implementation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07919" y="2738199"/>
            <a:ext cx="770096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programming-based weather prediction with user-friendly interface.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919" y="4016454"/>
            <a:ext cx="515302" cy="5153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7919" y="4737854"/>
            <a:ext cx="271260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Enhancements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07919" y="5200412"/>
            <a:ext cx="770096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Incorporate more variables and real-time data integration.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919" y="6148745"/>
            <a:ext cx="515302" cy="5153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7919" y="6870144"/>
            <a:ext cx="271260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Long-term Vision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07919" y="7332702"/>
            <a:ext cx="770096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machine learning models for extended predictions.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243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vikesh negi</cp:lastModifiedBy>
  <cp:revision>2</cp:revision>
  <dcterms:created xsi:type="dcterms:W3CDTF">2024-11-06T18:46:37Z</dcterms:created>
  <dcterms:modified xsi:type="dcterms:W3CDTF">2024-11-06T18:57:45Z</dcterms:modified>
</cp:coreProperties>
</file>